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Open Sans SemiBold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OpenSansSemiBold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italic.fntdata"/><Relationship Id="rId25" Type="http://schemas.openxmlformats.org/officeDocument/2006/relationships/font" Target="fonts/OpenSansSemiBold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Open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4fbcc585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4fbcc585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44fbcc585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>
            <p:ph idx="2" type="pic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1024971" y="1175302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3"/>
              </a:srgbClr>
            </a:outerShdw>
          </a:effectLst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Black"/>
              <a:buNone/>
              <a:defRPr b="1" i="0" sz="12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1"/>
          <p:cNvSpPr/>
          <p:nvPr>
            <p:ph idx="2" type="pic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7109420" y="946702"/>
            <a:ext cx="4066580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12"/>
          <p:cNvSpPr/>
          <p:nvPr>
            <p:ph idx="2" type="pic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/>
          <p:nvPr>
            <p:ph idx="2" type="pic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5"/>
          <p:cNvSpPr/>
          <p:nvPr>
            <p:ph idx="2" type="pic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ustom Layout">
  <p:cSld name="8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6"/>
          <p:cNvSpPr/>
          <p:nvPr>
            <p:ph idx="2" type="pic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ustom Layout">
  <p:cSld name="9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2028825" y="946702"/>
            <a:ext cx="306133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7"/>
          <p:cNvSpPr/>
          <p:nvPr>
            <p:ph idx="3" type="pic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7"/>
          <p:cNvSpPr/>
          <p:nvPr>
            <p:ph idx="4" type="pic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7"/>
          <p:cNvSpPr/>
          <p:nvPr>
            <p:ph idx="5" type="pic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ustom Layout">
  <p:cSld name="10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>
            <p:ph idx="2" type="pic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18"/>
          <p:cNvSpPr/>
          <p:nvPr>
            <p:ph idx="3" type="pic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9"/>
          <p:cNvSpPr/>
          <p:nvPr>
            <p:ph idx="2" type="pic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ustom Layout">
  <p:cSld name="12_Custom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Custom Layout">
  <p:cSld name="20_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3"/>
          <p:cNvSpPr/>
          <p:nvPr>
            <p:ph idx="4" type="pic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ustom Layout">
  <p:cSld name="13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7101840" y="946702"/>
            <a:ext cx="4079681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21"/>
          <p:cNvSpPr/>
          <p:nvPr>
            <p:ph idx="2" type="pic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ustom Layout">
  <p:cSld name="14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7101840" y="946702"/>
            <a:ext cx="4079681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_Custom Layout">
  <p:cSld name="32_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23"/>
          <p:cNvSpPr/>
          <p:nvPr>
            <p:ph idx="2" type="pic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23"/>
          <p:cNvSpPr/>
          <p:nvPr>
            <p:ph idx="3" type="pic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Custom Layout">
  <p:cSld name="16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24"/>
          <p:cNvSpPr/>
          <p:nvPr>
            <p:ph idx="2" type="pic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24"/>
          <p:cNvSpPr/>
          <p:nvPr>
            <p:ph idx="3" type="pic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Custom Layout">
  <p:cSld name="17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25"/>
          <p:cNvSpPr/>
          <p:nvPr>
            <p:ph idx="2" type="pic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" name="Google Shape;92;p25"/>
          <p:cNvSpPr/>
          <p:nvPr>
            <p:ph idx="3" type="pic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25"/>
          <p:cNvSpPr/>
          <p:nvPr>
            <p:ph idx="4" type="pic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25"/>
          <p:cNvSpPr/>
          <p:nvPr>
            <p:ph idx="5" type="pic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Custom Layout">
  <p:cSld name="18_Custom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26"/>
          <p:cNvSpPr/>
          <p:nvPr>
            <p:ph idx="2" type="pic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26"/>
          <p:cNvSpPr/>
          <p:nvPr>
            <p:ph idx="3" type="pic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26"/>
          <p:cNvSpPr/>
          <p:nvPr>
            <p:ph idx="4" type="pic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Custom Layout">
  <p:cSld name="21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27"/>
          <p:cNvSpPr/>
          <p:nvPr>
            <p:ph idx="2" type="pic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3" name="Google Shape;103;p27"/>
          <p:cNvSpPr/>
          <p:nvPr>
            <p:ph idx="3" type="pic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27"/>
          <p:cNvSpPr/>
          <p:nvPr>
            <p:ph idx="4" type="pic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Custom Layout">
  <p:cSld name="22_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28"/>
          <p:cNvSpPr/>
          <p:nvPr>
            <p:ph idx="2" type="pic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28"/>
          <p:cNvSpPr/>
          <p:nvPr>
            <p:ph idx="3" type="pic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4" type="pic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Custom Layout">
  <p:cSld name="23_Custom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9"/>
          <p:cNvSpPr/>
          <p:nvPr>
            <p:ph idx="2" type="pic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29"/>
          <p:cNvSpPr/>
          <p:nvPr>
            <p:ph idx="3" type="pic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29"/>
          <p:cNvSpPr/>
          <p:nvPr>
            <p:ph idx="4" type="pic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29"/>
          <p:cNvSpPr/>
          <p:nvPr>
            <p:ph idx="5" type="pic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29"/>
          <p:cNvSpPr/>
          <p:nvPr>
            <p:ph idx="6" type="pic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29"/>
          <p:cNvSpPr/>
          <p:nvPr>
            <p:ph idx="7" type="pic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Custom Layout">
  <p:cSld name="24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30"/>
          <p:cNvSpPr/>
          <p:nvPr>
            <p:ph idx="2" type="pic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30"/>
          <p:cNvSpPr/>
          <p:nvPr>
            <p:ph idx="3" type="pic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30"/>
          <p:cNvSpPr/>
          <p:nvPr>
            <p:ph idx="4" type="pic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0"/>
          <p:cNvSpPr/>
          <p:nvPr>
            <p:ph idx="5" type="pic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Custom Layout">
  <p:cSld name="19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/>
          <p:nvPr>
            <p:ph idx="2" type="pic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Google Shape;28;p4"/>
          <p:cNvSpPr/>
          <p:nvPr>
            <p:ph idx="3" type="pic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4"/>
          <p:cNvSpPr/>
          <p:nvPr>
            <p:ph idx="4" type="pic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_Custom Layout">
  <p:cSld name="27_Custom Layou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2028824" y="946702"/>
            <a:ext cx="4057015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31"/>
          <p:cNvSpPr/>
          <p:nvPr>
            <p:ph idx="2" type="pic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1"/>
          <p:cNvSpPr/>
          <p:nvPr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_Custom Layout">
  <p:cSld name="28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/>
          <p:nvPr>
            <p:ph type="title"/>
          </p:nvPr>
        </p:nvSpPr>
        <p:spPr>
          <a:xfrm>
            <a:off x="3044824" y="946702"/>
            <a:ext cx="4067175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32"/>
          <p:cNvSpPr/>
          <p:nvPr>
            <p:ph idx="2" type="pic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32"/>
          <p:cNvSpPr/>
          <p:nvPr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_Custom Layout">
  <p:cSld name="42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/>
          <p:nvPr>
            <p:ph idx="2" type="pic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_Custom Layout" showMasterSp="0">
  <p:cSld name="44_Custom Layou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Custom Layout">
  <p:cSld name="25_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_Custom Layout">
  <p:cSld name="26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_Custom Layout" showMasterSp="0">
  <p:cSld name="4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024971" y="2605294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3"/>
              </a:srgbClr>
            </a:outerShdw>
          </a:effectLst>
        </p:spPr>
        <p:txBody>
          <a:bodyPr anchorCtr="0" anchor="t" bIns="0" lIns="0" spcFirstLastPara="1" rIns="0" wrap="square" tIns="192000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Black"/>
              <a:buNone/>
              <a:defRPr b="1" i="0" sz="9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5067300" y="946702"/>
            <a:ext cx="6114221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9"/>
          <p:cNvSpPr/>
          <p:nvPr>
            <p:ph idx="2" type="pic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ustom Layout">
  <p:cSld name="15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2028825" y="946702"/>
            <a:ext cx="508317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1"/>
          <p:cNvSpPr txBox="1"/>
          <p:nvPr/>
        </p:nvSpPr>
        <p:spPr>
          <a:xfrm rot="-5400000">
            <a:off x="173859" y="378755"/>
            <a:ext cx="62549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/>
          </a:p>
        </p:txBody>
      </p:sp>
      <p:cxnSp>
        <p:nvCxnSpPr>
          <p:cNvPr id="14" name="Google Shape;14;p1"/>
          <p:cNvCxnSpPr/>
          <p:nvPr/>
        </p:nvCxnSpPr>
        <p:spPr>
          <a:xfrm>
            <a:off x="315367" y="3389244"/>
            <a:ext cx="402102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" name="Google Shape;15;p1"/>
          <p:cNvCxnSpPr/>
          <p:nvPr/>
        </p:nvCxnSpPr>
        <p:spPr>
          <a:xfrm>
            <a:off x="315367" y="3468757"/>
            <a:ext cx="201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1"/>
          <p:cNvSpPr txBox="1"/>
          <p:nvPr/>
        </p:nvSpPr>
        <p:spPr>
          <a:xfrm>
            <a:off x="0" y="6376228"/>
            <a:ext cx="10038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52">
          <p15:clr>
            <a:srgbClr val="F26B43"/>
          </p15:clr>
        </p15:guide>
        <p15:guide id="5" pos="642">
          <p15:clr>
            <a:srgbClr val="F26B43"/>
          </p15:clr>
        </p15:guide>
        <p15:guide id="6" pos="7038">
          <p15:clr>
            <a:srgbClr val="F26B43"/>
          </p15:clr>
        </p15:guide>
        <p15:guide id="7">
          <p15:clr>
            <a:srgbClr val="F26B43"/>
          </p15:clr>
        </p15:guide>
        <p15:guide id="8" pos="768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1277">
          <p15:clr>
            <a:srgbClr val="F26B43"/>
          </p15:clr>
        </p15:guide>
        <p15:guide id="12" orient="horz" pos="709">
          <p15:clr>
            <a:srgbClr val="F26B43"/>
          </p15:clr>
        </p15:guide>
        <p15:guide id="13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5"/>
          <p:cNvSpPr txBox="1"/>
          <p:nvPr>
            <p:ph type="title"/>
          </p:nvPr>
        </p:nvSpPr>
        <p:spPr>
          <a:xfrm>
            <a:off x="1024971" y="301902"/>
            <a:ext cx="10146600" cy="16473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3"/>
              </a:srgbClr>
            </a:outerShdw>
          </a:effectLst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Black"/>
              <a:buNone/>
            </a:pPr>
            <a:r>
              <a:rPr b="1" i="0" lang="en-US" sz="12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Fitness Finder</a:t>
            </a:r>
            <a:endParaRPr b="1" i="0" sz="120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3" name="Google Shape;143;p35"/>
          <p:cNvSpPr txBox="1"/>
          <p:nvPr/>
        </p:nvSpPr>
        <p:spPr>
          <a:xfrm>
            <a:off x="2166578" y="4752975"/>
            <a:ext cx="2917963" cy="88113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Fitness Finder is a app that combines all Fitness related items in one place. 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5"/>
          <p:cNvSpPr txBox="1"/>
          <p:nvPr/>
        </p:nvSpPr>
        <p:spPr>
          <a:xfrm>
            <a:off x="2166578" y="4295377"/>
            <a:ext cx="292883" cy="24428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144000" wrap="square" tIns="36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145" name="Google Shape;145;p35"/>
          <p:cNvSpPr txBox="1"/>
          <p:nvPr/>
        </p:nvSpPr>
        <p:spPr>
          <a:xfrm>
            <a:off x="5195528" y="4752975"/>
            <a:ext cx="2917963" cy="6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Made By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Jacqueline Kolze &amp; Savannah Niemeyer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35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144000" wrap="square" tIns="36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47" name="Google Shape;147;p35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it does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app eliminates the need for multiple fitness apps, it creates a all in one experience for the user.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35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144000" wrap="square" tIns="360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/>
        </p:nvSpPr>
        <p:spPr>
          <a:xfrm>
            <a:off x="1158875" y="549275"/>
            <a:ext cx="4229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Target Audience </a:t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Runners!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36"/>
          <p:cNvSpPr txBox="1"/>
          <p:nvPr/>
        </p:nvSpPr>
        <p:spPr>
          <a:xfrm>
            <a:off x="1158875" y="2071425"/>
            <a:ext cx="10247700" cy="7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Goals: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an all-in-one app for users to be able to: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groups or running partners in via Meetup API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Search for parks to run based on location or popularity using Google Maps API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upcoming events such as a 5K or half marathon using Eventbrite API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Save their favorite groups, places, or events in their own personal database 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Backend </a:t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7"/>
          <p:cNvSpPr txBox="1"/>
          <p:nvPr/>
        </p:nvSpPr>
        <p:spPr>
          <a:xfrm>
            <a:off x="2028825" y="3322320"/>
            <a:ext cx="3406776" cy="48442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Tools used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login/Sign up component I used Passport for authentication, mongo DB to store user info, and Brycpt to hash out sensitive materials.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API’s Used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 used Yelp-fusion, Google Maps, and Active API. Yelp and Google Maps are for finding new trails and parks, While the Active API is for all health related things.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3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44796" t="0"/>
          <a:stretch/>
        </p:blipFill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pic>
        <p:nvPicPr>
          <p:cNvPr id="163" name="Google Shape;163;p37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3853" r="40865" t="0"/>
          <a:stretch/>
        </p:blipFill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pic>
        <p:nvPicPr>
          <p:cNvPr id="164" name="Google Shape;164;p3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3895" l="0" r="0" t="3895"/>
          <a:stretch/>
        </p:blipFill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/>
          <p:nvPr>
            <p:ph type="title"/>
          </p:nvPr>
        </p:nvSpPr>
        <p:spPr>
          <a:xfrm>
            <a:off x="784725" y="506889"/>
            <a:ext cx="40569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End</a:t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8"/>
          <p:cNvPicPr preferRelativeResize="0"/>
          <p:nvPr/>
        </p:nvPicPr>
        <p:blipFill rotWithShape="1">
          <a:blip r:embed="rId3">
            <a:alphaModFix/>
          </a:blip>
          <a:srcRect b="1396" l="1915" r="1136" t="2707"/>
          <a:stretch/>
        </p:blipFill>
        <p:spPr>
          <a:xfrm>
            <a:off x="3863475" y="258075"/>
            <a:ext cx="3318823" cy="30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/>
          <p:nvPr/>
        </p:nvSpPr>
        <p:spPr>
          <a:xfrm>
            <a:off x="783150" y="1575588"/>
            <a:ext cx="2918100" cy="3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Tools Used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React.js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Reactstrap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60" y="3428999"/>
            <a:ext cx="2221785" cy="289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2372" y="3374700"/>
            <a:ext cx="2221800" cy="300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325" y="3432600"/>
            <a:ext cx="2221776" cy="288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150" y="3420899"/>
            <a:ext cx="2221775" cy="290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Layout</a:t>
            </a:r>
            <a:endParaRPr/>
          </a:p>
        </p:txBody>
      </p:sp>
      <p:pic>
        <p:nvPicPr>
          <p:cNvPr id="181" name="Google Shape;181;p39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281"/>
          <a:stretch/>
        </p:blipFill>
        <p:spPr>
          <a:xfrm>
            <a:off x="9144000" y="0"/>
            <a:ext cx="3048000" cy="352309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5930" y="3523090"/>
            <a:ext cx="4996070" cy="333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API’s</a:t>
            </a:r>
            <a:b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2028825" y="2196547"/>
            <a:ext cx="5892662" cy="349107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216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-Google Maps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-Yelp Fusion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-Meetups API 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Event Bright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-Originally we tried to use the Active API, that did not work out though, this is because it had not been updated since 2015.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Trello Board!</a:t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467" y="2196547"/>
            <a:ext cx="7061875" cy="4005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-394" t="0"/>
          <a:stretch/>
        </p:blipFill>
        <p:spPr>
          <a:xfrm>
            <a:off x="5334001" y="0"/>
            <a:ext cx="6857999" cy="344424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sp>
        <p:nvSpPr>
          <p:cNvPr id="200" name="Google Shape;200;p42"/>
          <p:cNvSpPr txBox="1"/>
          <p:nvPr>
            <p:ph type="title"/>
          </p:nvPr>
        </p:nvSpPr>
        <p:spPr>
          <a:xfrm>
            <a:off x="617468" y="966580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tech we used</a:t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444240"/>
            <a:ext cx="6858000" cy="341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